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62" r:id="rId4"/>
    <p:sldId id="263" r:id="rId5"/>
    <p:sldId id="265" r:id="rId6"/>
    <p:sldId id="266" r:id="rId7"/>
    <p:sldId id="267" r:id="rId8"/>
    <p:sldId id="269" r:id="rId9"/>
    <p:sldId id="277" r:id="rId10"/>
    <p:sldId id="278" r:id="rId11"/>
    <p:sldId id="270" r:id="rId12"/>
    <p:sldId id="27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60"/>
  </p:normalViewPr>
  <p:slideViewPr>
    <p:cSldViewPr>
      <p:cViewPr>
        <p:scale>
          <a:sx n="93" d="100"/>
          <a:sy n="93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53D982-CE95-47D3-9C6C-0C16B734F27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02F266-C878-4937-B130-6B1CECB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071546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«Детский сад 19 с. </a:t>
            </a:r>
            <a:r>
              <a:rPr lang="ru-RU" sz="1400" b="1" dirty="0" err="1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Камбилеевское</a:t>
            </a:r>
            <a:r>
              <a:rPr lang="ru-RU" sz="1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Пригородный район РСО-Алания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</a:t>
            </a:r>
            <a:r>
              <a:rPr lang="ru-RU" sz="4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мастер-класса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Аппликация в технике «Торцевание»</a:t>
            </a:r>
          </a:p>
          <a:p>
            <a:pPr algn="ct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Составила и  провела  воспитатель:</a:t>
            </a:r>
          </a:p>
          <a:p>
            <a:pPr algn="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Кокоева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Диана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Тариеловна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Октябрь 2022г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ru.convdocs.org/pars_docs/refs/164/163064/163064_html_649f2d.jpg"/>
          <p:cNvPicPr/>
          <p:nvPr/>
        </p:nvPicPr>
        <p:blipFill>
          <a:blip r:embed="rId2"/>
          <a:srcRect l="8654" t="6000" r="7692" b="6000"/>
          <a:stretch>
            <a:fillRect/>
          </a:stretch>
        </p:blipFill>
        <p:spPr bwMode="auto">
          <a:xfrm>
            <a:off x="2571736" y="500042"/>
            <a:ext cx="4286280" cy="571504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ru.convdocs.org/pars_docs/refs/164/163064/163064_html_3281e2b1.jpg"/>
          <p:cNvPicPr/>
          <p:nvPr/>
        </p:nvPicPr>
        <p:blipFill>
          <a:blip r:embed="rId2"/>
          <a:srcRect l="9202" t="6579" r="12576" b="7894"/>
          <a:stretch>
            <a:fillRect/>
          </a:stretch>
        </p:blipFill>
        <p:spPr bwMode="auto">
          <a:xfrm>
            <a:off x="2285984" y="500042"/>
            <a:ext cx="4286280" cy="571504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Кактусы в технике торцевание на пластилине"/>
          <p:cNvPicPr>
            <a:picLocks noChangeAspect="1" noChangeArrowheads="1"/>
          </p:cNvPicPr>
          <p:nvPr/>
        </p:nvPicPr>
        <p:blipFill>
          <a:blip r:embed="rId2" cstate="print"/>
          <a:srcRect l="6753" t="232" r="48920" b="7705"/>
          <a:stretch>
            <a:fillRect/>
          </a:stretch>
        </p:blipFill>
        <p:spPr bwMode="auto">
          <a:xfrm>
            <a:off x="2571736" y="928670"/>
            <a:ext cx="3662137" cy="497004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5763">
            <a:off x="5841243" y="2820709"/>
            <a:ext cx="1500198" cy="162607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Мамины документы\PICT4353-2.jpg"/>
          <p:cNvPicPr>
            <a:picLocks noChangeAspect="1" noChangeArrowheads="1"/>
          </p:cNvPicPr>
          <p:nvPr/>
        </p:nvPicPr>
        <p:blipFill>
          <a:blip r:embed="rId2"/>
          <a:srcRect l="3846" t="5541" r="3846" b="5541"/>
          <a:stretch>
            <a:fillRect/>
          </a:stretch>
        </p:blipFill>
        <p:spPr bwMode="auto">
          <a:xfrm>
            <a:off x="6072198" y="3857628"/>
            <a:ext cx="2357454" cy="16944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1479"/>
            <a:ext cx="2928958" cy="219671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 t="2905" r="1136"/>
          <a:stretch>
            <a:fillRect/>
          </a:stretch>
        </p:blipFill>
        <p:spPr bwMode="auto">
          <a:xfrm>
            <a:off x="642910" y="3857628"/>
            <a:ext cx="2605562" cy="164307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146" name="Picture 2" descr="http://stranamasterov.ru/img/i2010/10/02/izobrazhenie_0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642918"/>
            <a:ext cx="2762269" cy="207170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6152" name="Picture 8" descr="http://img2.searchmasterclass.net/uploads/posts/2013-07-02/image_1460441.jpg"/>
          <p:cNvPicPr>
            <a:picLocks noChangeAspect="1" noChangeArrowheads="1"/>
          </p:cNvPicPr>
          <p:nvPr/>
        </p:nvPicPr>
        <p:blipFill>
          <a:blip r:embed="rId6"/>
          <a:srcRect l="22088" r="24901"/>
          <a:stretch>
            <a:fillRect/>
          </a:stretch>
        </p:blipFill>
        <p:spPr bwMode="auto">
          <a:xfrm>
            <a:off x="3643306" y="3429000"/>
            <a:ext cx="2000264" cy="282996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1480"/>
            <a:ext cx="83582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</a:t>
            </a:r>
            <a:r>
              <a:rPr lang="ru-RU" sz="32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активизация творческой            деятельности педагогов </a:t>
            </a:r>
            <a:endParaRPr lang="ru-RU" sz="32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3116"/>
            <a:ext cx="850112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</a:p>
          <a:p>
            <a:pPr marL="514350" indent="-514350" algn="just"/>
            <a:r>
              <a:rPr lang="ru-RU" sz="28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Освоение современных нетрадиционных        технологий.</a:t>
            </a:r>
          </a:p>
          <a:p>
            <a:pPr marL="514350" indent="-514350" algn="just"/>
            <a:endParaRPr lang="ru-RU" sz="2400" b="1" dirty="0" smtClean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 algn="just"/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Обучение технике торцевания.</a:t>
            </a:r>
          </a:p>
          <a:p>
            <a:pPr marL="457200" indent="-457200" algn="just"/>
            <a:endParaRPr lang="ru-RU" sz="2400" b="1" dirty="0" smtClean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 algn="just"/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r>
              <a:rPr lang="ru-RU" sz="2400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Повышение мотивации к овладению        нетрадиционными изобразительными         технологиями и широкому применению их      в работе.  </a:t>
            </a:r>
            <a:endParaRPr lang="ru-RU" sz="24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K:\DSCN2332.JPG"/>
          <p:cNvPicPr>
            <a:picLocks noChangeAspect="1" noChangeArrowheads="1"/>
          </p:cNvPicPr>
          <p:nvPr/>
        </p:nvPicPr>
        <p:blipFill>
          <a:blip r:embed="rId2" cstate="print"/>
          <a:srcRect r="9877" b="12300"/>
          <a:stretch>
            <a:fillRect/>
          </a:stretch>
        </p:blipFill>
        <p:spPr bwMode="auto">
          <a:xfrm>
            <a:off x="1142976" y="928670"/>
            <a:ext cx="6756981" cy="4931203"/>
          </a:xfrm>
          <a:prstGeom prst="round2Diag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K:\DSCN2331.JPG"/>
          <p:cNvPicPr>
            <a:picLocks noChangeAspect="1" noChangeArrowheads="1"/>
          </p:cNvPicPr>
          <p:nvPr/>
        </p:nvPicPr>
        <p:blipFill>
          <a:blip r:embed="rId2" cstate="print"/>
          <a:srcRect l="5626" r="5293" b="13450"/>
          <a:stretch>
            <a:fillRect/>
          </a:stretch>
        </p:blipFill>
        <p:spPr bwMode="auto">
          <a:xfrm>
            <a:off x="1142976" y="1000108"/>
            <a:ext cx="6715172" cy="4893041"/>
          </a:xfrm>
          <a:prstGeom prst="round2Diag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мины документы\DSCN2338.JPG"/>
          <p:cNvPicPr>
            <a:picLocks noChangeAspect="1" noChangeArrowheads="1"/>
          </p:cNvPicPr>
          <p:nvPr/>
        </p:nvPicPr>
        <p:blipFill>
          <a:blip r:embed="rId2" cstate="print"/>
          <a:srcRect r="8184" b="13970"/>
          <a:stretch>
            <a:fillRect/>
          </a:stretch>
        </p:blipFill>
        <p:spPr bwMode="auto">
          <a:xfrm>
            <a:off x="1071538" y="1000108"/>
            <a:ext cx="6913002" cy="4857784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мины документы\DSCN2342.JPG"/>
          <p:cNvPicPr>
            <a:picLocks noChangeAspect="1" noChangeArrowheads="1"/>
          </p:cNvPicPr>
          <p:nvPr/>
        </p:nvPicPr>
        <p:blipFill>
          <a:blip r:embed="rId2" cstate="print"/>
          <a:srcRect l="25507" r="5818" b="29360"/>
          <a:stretch>
            <a:fillRect/>
          </a:stretch>
        </p:blipFill>
        <p:spPr bwMode="auto">
          <a:xfrm>
            <a:off x="595285" y="785794"/>
            <a:ext cx="4415926" cy="3406572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2052" name="Picture 4" descr="D:\Мамины документы\DSCN2343.JPG"/>
          <p:cNvPicPr>
            <a:picLocks noChangeAspect="1" noChangeArrowheads="1"/>
          </p:cNvPicPr>
          <p:nvPr/>
        </p:nvPicPr>
        <p:blipFill>
          <a:blip r:embed="rId3" cstate="print"/>
          <a:srcRect l="12141" r="9703" b="24748"/>
          <a:stretch>
            <a:fillRect/>
          </a:stretch>
        </p:blipFill>
        <p:spPr bwMode="auto">
          <a:xfrm>
            <a:off x="4214810" y="2928934"/>
            <a:ext cx="4353006" cy="3143272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ины документы\DSCN2346.JPG"/>
          <p:cNvPicPr>
            <a:picLocks noChangeAspect="1" noChangeArrowheads="1"/>
          </p:cNvPicPr>
          <p:nvPr/>
        </p:nvPicPr>
        <p:blipFill>
          <a:blip r:embed="rId2" cstate="print"/>
          <a:srcRect r="9479" b="13654"/>
          <a:stretch>
            <a:fillRect/>
          </a:stretch>
        </p:blipFill>
        <p:spPr bwMode="auto">
          <a:xfrm>
            <a:off x="571472" y="714356"/>
            <a:ext cx="4351930" cy="3357586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075" name="Picture 3" descr="D:\Мамины документы\DSCN2347.JPG"/>
          <p:cNvPicPr>
            <a:picLocks noChangeAspect="1" noChangeArrowheads="1"/>
          </p:cNvPicPr>
          <p:nvPr/>
        </p:nvPicPr>
        <p:blipFill>
          <a:blip r:embed="rId3" cstate="print"/>
          <a:srcRect r="13372" b="13367"/>
          <a:stretch>
            <a:fillRect/>
          </a:stretch>
        </p:blipFill>
        <p:spPr bwMode="auto">
          <a:xfrm>
            <a:off x="4000496" y="2786058"/>
            <a:ext cx="4476780" cy="3357586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мины документы\PICT4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429288" cy="559979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Мамины документы\P5302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286676" cy="52968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469</TotalTime>
  <Words>71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user</cp:lastModifiedBy>
  <cp:revision>56</cp:revision>
  <dcterms:created xsi:type="dcterms:W3CDTF">2014-02-24T16:44:32Z</dcterms:created>
  <dcterms:modified xsi:type="dcterms:W3CDTF">2022-10-03T18:28:11Z</dcterms:modified>
</cp:coreProperties>
</file>